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43"/>
  </p:normalViewPr>
  <p:slideViewPr>
    <p:cSldViewPr snapToGrid="0" snapToObjects="1" showGuides="1">
      <p:cViewPr varScale="1">
        <p:scale>
          <a:sx n="67" d="100"/>
          <a:sy n="67" d="100"/>
        </p:scale>
        <p:origin x="90" y="6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46CF41A-1DCD-7548-A283-48018D1B5E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036BA9D-51A4-FA45-8CF4-9D0AD38D3D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C61CB9B-FF41-1C41-B5F5-4E1EC0EB2A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67873-25EE-BD4B-B50B-345201D581D2}" type="datetimeFigureOut">
              <a:rPr kumimoji="1" lang="ja-JP" altLang="en-US" smtClean="0"/>
              <a:t>2023/9/5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6022DEA-EB57-9546-ACF0-49B7F22D2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8CD781B-1AA1-B94C-9CD9-A0D1E4A3D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1459B-BC77-3F48-BFFC-2493013C70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4195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504A3A3-E935-F24D-AD0A-756901ECBA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C8DEEE4-90A7-3D49-BC37-E3FC4225F8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3608602-8190-B542-A15E-5DF2C1166E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67873-25EE-BD4B-B50B-345201D581D2}" type="datetimeFigureOut">
              <a:rPr kumimoji="1" lang="ja-JP" altLang="en-US" smtClean="0"/>
              <a:t>2023/9/5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5C4F69-54F5-954B-93BF-BE6A7FBE5E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588BE9B-88BE-DF43-B462-3ECD9B79AA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1459B-BC77-3F48-BFFC-2493013C70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12118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B7FFF478-A955-E14D-8CAF-BB72D16DF83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FF4838E-A000-0946-B70F-5D953B1993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0F7C867-00B8-F749-BF3D-51C96BB29B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67873-25EE-BD4B-B50B-345201D581D2}" type="datetimeFigureOut">
              <a:rPr kumimoji="1" lang="ja-JP" altLang="en-US" smtClean="0"/>
              <a:t>2023/9/5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24AA2C3-76E3-F34D-B504-47B35425AC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1FDEA9D-6D74-7942-B37E-C4B0F49DF2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1459B-BC77-3F48-BFFC-2493013C70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5670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3270192-0A14-134B-904B-08D00E86AA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E553F87-0401-E249-BE10-532992E136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052549C-BAA6-BF48-B31D-607DA4B8C0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67873-25EE-BD4B-B50B-345201D581D2}" type="datetimeFigureOut">
              <a:rPr kumimoji="1" lang="ja-JP" altLang="en-US" smtClean="0"/>
              <a:t>2023/9/5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04AE92C-E83F-A14E-8B6E-4214E500DB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DE971A0-6B25-5642-B788-3340E62A69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1459B-BC77-3F48-BFFC-2493013C70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8619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F083A6D-9B73-624E-921E-8BBF4D45FE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897F000-44D2-F94C-A4B4-B95BD914BC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2DDCA4F-AFB7-BE47-8EB0-02EC86E5FA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67873-25EE-BD4B-B50B-345201D581D2}" type="datetimeFigureOut">
              <a:rPr kumimoji="1" lang="ja-JP" altLang="en-US" smtClean="0"/>
              <a:t>2023/9/5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C07EDE9-01F8-C94B-BB9E-FE130E9A3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B1A2176-EB93-A441-82E2-C827EED149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1459B-BC77-3F48-BFFC-2493013C70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50215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CEE3EBE-BEE2-194D-9390-D85B994223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73DB95F-BE12-294B-A136-6F977DB622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C8DF32F-DEE4-6447-A381-8A2A5457C0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5470541-A561-5449-BB6E-1CFE944C4D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67873-25EE-BD4B-B50B-345201D581D2}" type="datetimeFigureOut">
              <a:rPr kumimoji="1" lang="ja-JP" altLang="en-US" smtClean="0"/>
              <a:t>2023/9/5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C64DB68-1413-3846-A4E1-840D774BF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C060E8A-73A9-AE46-9005-696C8EFC62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1459B-BC77-3F48-BFFC-2493013C70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81504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78B22B1-BFA6-E747-9462-14C453FCE5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8EB3C7B-58AD-904D-BF9C-6095C3763D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A885337-E211-0B46-96BE-FE143FCD74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32622D3-3F00-EA4F-AE7B-3505DAE0A6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2B732AF8-4808-824D-A9DC-CBDD676C606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CDBD39AC-4009-934A-8E90-D56B80F135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67873-25EE-BD4B-B50B-345201D581D2}" type="datetimeFigureOut">
              <a:rPr kumimoji="1" lang="ja-JP" altLang="en-US" smtClean="0"/>
              <a:t>2023/9/5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F30319F6-C7A5-8B47-8A2A-711F9CE4DC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F8C33211-ACBE-2A4E-A735-3700727625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1459B-BC77-3F48-BFFC-2493013C70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9759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CD591EC-8E48-854A-9BBE-1F0F9EB337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AADB9EE3-EB07-3D4B-A397-A9E1084E6F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67873-25EE-BD4B-B50B-345201D581D2}" type="datetimeFigureOut">
              <a:rPr kumimoji="1" lang="ja-JP" altLang="en-US" smtClean="0"/>
              <a:t>2023/9/5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24F513BB-FE4F-DB4E-8E6C-DBE8F63472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B23EADD-018B-3E4B-865F-5B00622E5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1459B-BC77-3F48-BFFC-2493013C70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21389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E24538CB-E538-E847-B4C1-36037B3F7A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67873-25EE-BD4B-B50B-345201D581D2}" type="datetimeFigureOut">
              <a:rPr kumimoji="1" lang="ja-JP" altLang="en-US" smtClean="0"/>
              <a:t>2023/9/5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B81221A9-8589-0F4E-BE44-1C7EDB56F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9502D13-2D3A-EA46-A0AB-0D4F8C2023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1459B-BC77-3F48-BFFC-2493013C70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4393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901E330-A9F5-0A4B-88DD-E63B4C6787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E9BA0C0-2894-B447-A33F-9B5BBB5FD3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10924E7-D3E9-8F49-8FB1-2B0433E371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F0A1E2F-1199-1541-B548-7F06BBA0C3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67873-25EE-BD4B-B50B-345201D581D2}" type="datetimeFigureOut">
              <a:rPr kumimoji="1" lang="ja-JP" altLang="en-US" smtClean="0"/>
              <a:t>2023/9/5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1C417F9-079B-074E-8137-A732BE953C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AE1571A-5913-FD4F-BEE8-C2906346F0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1459B-BC77-3F48-BFFC-2493013C70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3026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4B6A603-4638-7C4D-A8E2-F867318D7A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BFF06389-08BD-7C4F-B40C-103EDAD6D5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572E0BD-C375-2741-A322-6FD14400A3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D344F5E-2B6A-834C-9D87-D0B9AD4124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67873-25EE-BD4B-B50B-345201D581D2}" type="datetimeFigureOut">
              <a:rPr kumimoji="1" lang="ja-JP" altLang="en-US" smtClean="0"/>
              <a:t>2023/9/5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3A359DB-8762-FB4F-B8F0-5F9B8F3B24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2468355-F458-4847-BA0B-E8EC13A836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1459B-BC77-3F48-BFFC-2493013C70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0239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8AF48F98-13C6-014B-A499-B95887EAE8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B3328D6-63B8-0341-AEFE-F27BA6765C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1A3F0D2-EB52-1C4D-B297-8A57B9F17B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467873-25EE-BD4B-B50B-345201D581D2}" type="datetimeFigureOut">
              <a:rPr kumimoji="1" lang="ja-JP" altLang="en-US" smtClean="0"/>
              <a:t>2023/9/5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CCBDA4F-D82D-F547-A46A-354A8BCBA7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35B1685-2330-A04C-B648-4A4061AB61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31459B-BC77-3F48-BFFC-2493013C70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6320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角丸四角形 5">
            <a:extLst>
              <a:ext uri="{FF2B5EF4-FFF2-40B4-BE49-F238E27FC236}">
                <a16:creationId xmlns:a16="http://schemas.microsoft.com/office/drawing/2014/main" id="{70A82318-3E5B-1541-8153-B7EBC0F4A0FB}"/>
              </a:ext>
            </a:extLst>
          </p:cNvPr>
          <p:cNvSpPr/>
          <p:nvPr/>
        </p:nvSpPr>
        <p:spPr>
          <a:xfrm>
            <a:off x="1239642" y="1532583"/>
            <a:ext cx="9926563" cy="1695615"/>
          </a:xfrm>
          <a:prstGeom prst="round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600" dirty="0">
                <a:solidFill>
                  <a:sysClr val="windowText" lastClr="000000"/>
                </a:solidFill>
              </a:rPr>
              <a:t>＊＊＊＊＊＊演題名＊＊＊＊＊＊</a:t>
            </a:r>
            <a:endParaRPr kumimoji="1" lang="en-US" altLang="ja-JP" sz="3600" dirty="0">
              <a:solidFill>
                <a:sysClr val="windowText" lastClr="000000"/>
              </a:solidFill>
            </a:endParaRPr>
          </a:p>
          <a:p>
            <a:r>
              <a:rPr lang="ja-JP" altLang="en-US" sz="2800" dirty="0">
                <a:solidFill>
                  <a:sysClr val="windowText" lastClr="000000"/>
                </a:solidFill>
              </a:rPr>
              <a:t>　　　　　◯筆頭発表者，共同発表者， </a:t>
            </a:r>
            <a:r>
              <a:rPr lang="en-US" altLang="ja-JP" sz="2800" dirty="0">
                <a:solidFill>
                  <a:sysClr val="windowText" lastClr="000000"/>
                </a:solidFill>
              </a:rPr>
              <a:t>……</a:t>
            </a:r>
            <a:r>
              <a:rPr lang="ja-JP" altLang="en-US" sz="2800" dirty="0">
                <a:solidFill>
                  <a:sysClr val="windowText" lastClr="000000"/>
                </a:solidFill>
              </a:rPr>
              <a:t> ， </a:t>
            </a:r>
            <a:r>
              <a:rPr lang="en-US" altLang="ja-JP" sz="2800" dirty="0">
                <a:solidFill>
                  <a:sysClr val="windowText" lastClr="000000"/>
                </a:solidFill>
              </a:rPr>
              <a:t>……</a:t>
            </a:r>
            <a:r>
              <a:rPr lang="ja-JP" altLang="en-US" sz="2800" dirty="0">
                <a:solidFill>
                  <a:sysClr val="windowText" lastClr="000000"/>
                </a:solidFill>
              </a:rPr>
              <a:t> ，</a:t>
            </a:r>
            <a:endParaRPr lang="en-US" altLang="ja-JP" sz="2800" dirty="0">
              <a:solidFill>
                <a:sysClr val="windowText" lastClr="000000"/>
              </a:solidFill>
            </a:endParaRPr>
          </a:p>
          <a:p>
            <a:r>
              <a:rPr lang="ja-JP" altLang="en-US" sz="2800" dirty="0">
                <a:solidFill>
                  <a:sysClr val="windowText" lastClr="000000"/>
                </a:solidFill>
              </a:rPr>
              <a:t>　　　　　＊＊</a:t>
            </a:r>
            <a:r>
              <a:rPr kumimoji="1" lang="ja-JP" altLang="en-US" sz="2800" dirty="0">
                <a:solidFill>
                  <a:sysClr val="windowText" lastClr="000000"/>
                </a:solidFill>
              </a:rPr>
              <a:t>発表者所属＊＊，＊＊発表者所属＊＊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C6179809-2ABE-F846-B858-50C3BCD9B6CE}"/>
              </a:ext>
            </a:extLst>
          </p:cNvPr>
          <p:cNvSpPr txBox="1"/>
          <p:nvPr/>
        </p:nvSpPr>
        <p:spPr>
          <a:xfrm>
            <a:off x="1239642" y="4132443"/>
            <a:ext cx="9926563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/>
              <a:t>本発表に関して，</a:t>
            </a:r>
            <a:endParaRPr kumimoji="1" lang="en-US" altLang="ja-JP" sz="4400" dirty="0"/>
          </a:p>
          <a:p>
            <a:r>
              <a:rPr kumimoji="1" lang="ja-JP" altLang="en-US" sz="4400" dirty="0"/>
              <a:t>開示すべき</a:t>
            </a:r>
            <a:r>
              <a:rPr kumimoji="1" lang="en-US" altLang="ja-JP" sz="4400" dirty="0"/>
              <a:t>COI</a:t>
            </a:r>
            <a:r>
              <a:rPr kumimoji="1" lang="ja-JP" altLang="en-US" sz="4400" dirty="0"/>
              <a:t>関係にある企業などは</a:t>
            </a:r>
            <a:endParaRPr kumimoji="1" lang="en-US" altLang="ja-JP" sz="4400" dirty="0"/>
          </a:p>
          <a:p>
            <a:r>
              <a:rPr kumimoji="1" lang="ja-JP" altLang="en-US" sz="4400" dirty="0"/>
              <a:t>ありません</a:t>
            </a:r>
            <a:r>
              <a:rPr lang="ja-JP" altLang="en-US" sz="4400" dirty="0"/>
              <a:t>．</a:t>
            </a:r>
            <a:endParaRPr kumimoji="1" lang="ja-JP" altLang="en-US" sz="4400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18CFD4A-BBD3-2742-BBA1-26C438627E14}"/>
              </a:ext>
            </a:extLst>
          </p:cNvPr>
          <p:cNvSpPr txBox="1"/>
          <p:nvPr/>
        </p:nvSpPr>
        <p:spPr>
          <a:xfrm>
            <a:off x="111395" y="158640"/>
            <a:ext cx="94450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b="1" dirty="0">
                <a:solidFill>
                  <a:srgbClr val="FF0000"/>
                </a:solidFill>
              </a:rPr>
              <a:t>利益相反（</a:t>
            </a:r>
            <a:r>
              <a:rPr lang="en-US" altLang="ja-JP" sz="3200" b="1" dirty="0">
                <a:solidFill>
                  <a:srgbClr val="FF0000"/>
                </a:solidFill>
              </a:rPr>
              <a:t>COI</a:t>
            </a:r>
            <a:r>
              <a:rPr lang="ja-JP" altLang="en-US" sz="3200" b="1" dirty="0">
                <a:solidFill>
                  <a:srgbClr val="FF0000"/>
                </a:solidFill>
              </a:rPr>
              <a:t>）に該当しない場合</a:t>
            </a:r>
            <a:endParaRPr kumimoji="1" lang="ja-JP" altLang="en-US" sz="3200" b="1" dirty="0">
              <a:solidFill>
                <a:srgbClr val="FF0000"/>
              </a:solidFill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414DFF4B-953A-1FBD-5DD9-454474CF7482}"/>
              </a:ext>
            </a:extLst>
          </p:cNvPr>
          <p:cNvSpPr txBox="1"/>
          <p:nvPr/>
        </p:nvSpPr>
        <p:spPr>
          <a:xfrm>
            <a:off x="111395" y="915775"/>
            <a:ext cx="117443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200" b="1" dirty="0"/>
              <a:t>日本歯科医療管理学会第</a:t>
            </a:r>
            <a:r>
              <a:rPr lang="en-US" altLang="ja-JP" sz="3200" b="1" dirty="0"/>
              <a:t>65</a:t>
            </a:r>
            <a:r>
              <a:rPr lang="ja-JP" altLang="en-US" sz="3200" b="1" dirty="0"/>
              <a:t>回総会・学術大会</a:t>
            </a:r>
            <a:endParaRPr kumimoji="1" lang="ja-JP" alt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10686466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角丸四角形 5">
            <a:extLst>
              <a:ext uri="{FF2B5EF4-FFF2-40B4-BE49-F238E27FC236}">
                <a16:creationId xmlns:a16="http://schemas.microsoft.com/office/drawing/2014/main" id="{70A82318-3E5B-1541-8153-B7EBC0F4A0FB}"/>
              </a:ext>
            </a:extLst>
          </p:cNvPr>
          <p:cNvSpPr/>
          <p:nvPr/>
        </p:nvSpPr>
        <p:spPr>
          <a:xfrm>
            <a:off x="1239642" y="1518295"/>
            <a:ext cx="9926563" cy="1695615"/>
          </a:xfrm>
          <a:prstGeom prst="round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600" dirty="0">
                <a:solidFill>
                  <a:sysClr val="windowText" lastClr="000000"/>
                </a:solidFill>
              </a:rPr>
              <a:t>＊＊＊＊＊＊演題名＊＊＊＊＊＊</a:t>
            </a:r>
            <a:endParaRPr kumimoji="1" lang="en-US" altLang="ja-JP" sz="3600" dirty="0">
              <a:solidFill>
                <a:sysClr val="windowText" lastClr="000000"/>
              </a:solidFill>
            </a:endParaRPr>
          </a:p>
          <a:p>
            <a:r>
              <a:rPr lang="ja-JP" altLang="en-US" sz="2800" dirty="0">
                <a:solidFill>
                  <a:sysClr val="windowText" lastClr="000000"/>
                </a:solidFill>
              </a:rPr>
              <a:t>　　　　　◯筆頭発表者，共同発表者， </a:t>
            </a:r>
            <a:r>
              <a:rPr lang="en-US" altLang="ja-JP" sz="2800" dirty="0">
                <a:solidFill>
                  <a:sysClr val="windowText" lastClr="000000"/>
                </a:solidFill>
              </a:rPr>
              <a:t>……</a:t>
            </a:r>
            <a:r>
              <a:rPr lang="ja-JP" altLang="en-US" sz="2800" dirty="0">
                <a:solidFill>
                  <a:sysClr val="windowText" lastClr="000000"/>
                </a:solidFill>
              </a:rPr>
              <a:t> ， </a:t>
            </a:r>
            <a:r>
              <a:rPr lang="en-US" altLang="ja-JP" sz="2800" dirty="0">
                <a:solidFill>
                  <a:sysClr val="windowText" lastClr="000000"/>
                </a:solidFill>
              </a:rPr>
              <a:t>……</a:t>
            </a:r>
            <a:r>
              <a:rPr lang="ja-JP" altLang="en-US" sz="2800" dirty="0">
                <a:solidFill>
                  <a:sysClr val="windowText" lastClr="000000"/>
                </a:solidFill>
              </a:rPr>
              <a:t> ，</a:t>
            </a:r>
            <a:endParaRPr lang="en-US" altLang="ja-JP" sz="2800" dirty="0">
              <a:solidFill>
                <a:sysClr val="windowText" lastClr="000000"/>
              </a:solidFill>
            </a:endParaRPr>
          </a:p>
          <a:p>
            <a:r>
              <a:rPr lang="ja-JP" altLang="en-US" sz="2800" dirty="0">
                <a:solidFill>
                  <a:sysClr val="windowText" lastClr="000000"/>
                </a:solidFill>
              </a:rPr>
              <a:t>　　　　　＊＊</a:t>
            </a:r>
            <a:r>
              <a:rPr kumimoji="1" lang="ja-JP" altLang="en-US" sz="2800" dirty="0">
                <a:solidFill>
                  <a:sysClr val="windowText" lastClr="000000"/>
                </a:solidFill>
              </a:rPr>
              <a:t>発表者所属＊＊，＊＊発表者所属＊＊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C6179809-2ABE-F846-B858-50C3BCD9B6CE}"/>
              </a:ext>
            </a:extLst>
          </p:cNvPr>
          <p:cNvSpPr txBox="1"/>
          <p:nvPr/>
        </p:nvSpPr>
        <p:spPr>
          <a:xfrm>
            <a:off x="1239642" y="3263585"/>
            <a:ext cx="99265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/>
              <a:t>本発表に関して，開示すべき</a:t>
            </a:r>
            <a:r>
              <a:rPr kumimoji="1" lang="en-US" altLang="ja-JP" sz="3200" dirty="0"/>
              <a:t>COI</a:t>
            </a:r>
            <a:r>
              <a:rPr kumimoji="1" lang="ja-JP" altLang="en-US" sz="3200" dirty="0"/>
              <a:t>状態を以下に示す．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18CFD4A-BBD3-2742-BBA1-26C438627E14}"/>
              </a:ext>
            </a:extLst>
          </p:cNvPr>
          <p:cNvSpPr txBox="1"/>
          <p:nvPr/>
        </p:nvSpPr>
        <p:spPr>
          <a:xfrm>
            <a:off x="111395" y="158640"/>
            <a:ext cx="94450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b="1" dirty="0">
                <a:solidFill>
                  <a:srgbClr val="FF0000"/>
                </a:solidFill>
              </a:rPr>
              <a:t>利益相反（</a:t>
            </a:r>
            <a:r>
              <a:rPr lang="en-US" altLang="ja-JP" sz="3200" b="1" dirty="0">
                <a:solidFill>
                  <a:srgbClr val="FF0000"/>
                </a:solidFill>
              </a:rPr>
              <a:t>COI</a:t>
            </a:r>
            <a:r>
              <a:rPr lang="ja-JP" altLang="en-US" sz="3200" b="1" dirty="0">
                <a:solidFill>
                  <a:srgbClr val="FF0000"/>
                </a:solidFill>
              </a:rPr>
              <a:t>）に該当する場合</a:t>
            </a:r>
            <a:endParaRPr kumimoji="1" lang="ja-JP" altLang="en-US" sz="3200" b="1" dirty="0">
              <a:solidFill>
                <a:srgbClr val="FF0000"/>
              </a:solidFill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414DFF4B-953A-1FBD-5DD9-454474CF7482}"/>
              </a:ext>
            </a:extLst>
          </p:cNvPr>
          <p:cNvSpPr txBox="1"/>
          <p:nvPr/>
        </p:nvSpPr>
        <p:spPr>
          <a:xfrm>
            <a:off x="111395" y="915775"/>
            <a:ext cx="117443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200" b="1" dirty="0"/>
              <a:t>日本歯科医療管理学会第</a:t>
            </a:r>
            <a:r>
              <a:rPr lang="en-US" altLang="ja-JP" sz="3200" b="1" dirty="0"/>
              <a:t>65</a:t>
            </a:r>
            <a:r>
              <a:rPr lang="ja-JP" altLang="en-US" sz="3200" b="1" dirty="0"/>
              <a:t>回総会・学術大会</a:t>
            </a:r>
            <a:endParaRPr kumimoji="1" lang="ja-JP" altLang="en-US" sz="3200" b="1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E8DA86A1-045B-AA6A-2F9F-E5759DBD3428}"/>
              </a:ext>
            </a:extLst>
          </p:cNvPr>
          <p:cNvSpPr txBox="1"/>
          <p:nvPr/>
        </p:nvSpPr>
        <p:spPr>
          <a:xfrm>
            <a:off x="1239643" y="3898035"/>
            <a:ext cx="992656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投資など：株式会社△△△△</a:t>
            </a:r>
            <a:endParaRPr kumimoji="1" lang="en-US" altLang="ja-JP" dirty="0"/>
          </a:p>
          <a:p>
            <a:r>
              <a:rPr lang="ja-JP" altLang="en-US" dirty="0"/>
              <a:t>株式など：◯◯◯◯株式会社</a:t>
            </a:r>
            <a:endParaRPr lang="en-US" altLang="ja-JP" dirty="0"/>
          </a:p>
          <a:p>
            <a:r>
              <a:rPr kumimoji="1" lang="ja-JP" altLang="en-US" dirty="0"/>
              <a:t>特許料：□□□株式会社</a:t>
            </a:r>
            <a:endParaRPr kumimoji="1" lang="en-US" altLang="ja-JP" dirty="0"/>
          </a:p>
          <a:p>
            <a:r>
              <a:rPr kumimoji="1" lang="ja-JP" altLang="en-US" dirty="0"/>
              <a:t>会議・講演など：</a:t>
            </a:r>
            <a:r>
              <a:rPr kumimoji="1" lang="en-US" altLang="ja-JP" dirty="0"/>
              <a:t>×××</a:t>
            </a:r>
            <a:r>
              <a:rPr kumimoji="1" lang="ja-JP" altLang="en-US" dirty="0"/>
              <a:t>株式会社</a:t>
            </a:r>
            <a:endParaRPr kumimoji="1" lang="en-US" altLang="ja-JP" dirty="0"/>
          </a:p>
          <a:p>
            <a:r>
              <a:rPr lang="ja-JP" altLang="en-US" dirty="0"/>
              <a:t>原稿料：株式会社</a:t>
            </a:r>
            <a:r>
              <a:rPr kumimoji="1" lang="ja-JP" altLang="en-US" dirty="0"/>
              <a:t>△△△</a:t>
            </a:r>
            <a:endParaRPr lang="en-US" altLang="ja-JP" dirty="0"/>
          </a:p>
          <a:p>
            <a:r>
              <a:rPr kumimoji="1" lang="ja-JP" altLang="en-US" dirty="0"/>
              <a:t>研究費：株式会社◯◯</a:t>
            </a:r>
            <a:endParaRPr kumimoji="1" lang="en-US" altLang="ja-JP" dirty="0"/>
          </a:p>
          <a:p>
            <a:r>
              <a:rPr lang="ja-JP" altLang="en-US" dirty="0"/>
              <a:t>寄付金：</a:t>
            </a:r>
            <a:r>
              <a:rPr kumimoji="1" lang="ja-JP" altLang="en-US" dirty="0"/>
              <a:t>株式会社◯◯</a:t>
            </a:r>
            <a:endParaRPr lang="en-US" altLang="ja-JP" dirty="0"/>
          </a:p>
          <a:p>
            <a:r>
              <a:rPr lang="ja-JP" altLang="en-US" dirty="0"/>
              <a:t>贈答品など：□□□株式会社</a:t>
            </a:r>
            <a:endParaRPr kumimoji="1" lang="ja-JP" altLang="en-US" sz="3200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82BA289D-9DD0-0CBF-6E2C-C082D37D1B6E}"/>
              </a:ext>
            </a:extLst>
          </p:cNvPr>
          <p:cNvSpPr txBox="1"/>
          <p:nvPr/>
        </p:nvSpPr>
        <p:spPr>
          <a:xfrm>
            <a:off x="5561086" y="4370208"/>
            <a:ext cx="5876582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該当する項目のみを記載．</a:t>
            </a:r>
            <a:endParaRPr kumimoji="1" lang="en-US" altLang="ja-JP" dirty="0"/>
          </a:p>
          <a:p>
            <a:r>
              <a:rPr kumimoji="1" lang="ja-JP" altLang="en-US" dirty="0"/>
              <a:t>該当者，金額などは記載不要．</a:t>
            </a:r>
            <a:endParaRPr kumimoji="1" lang="en-US" altLang="ja-JP" dirty="0"/>
          </a:p>
          <a:p>
            <a:r>
              <a:rPr lang="ja-JP" altLang="en-US" dirty="0"/>
              <a:t>該当発表に関係がない寄付金などは（非直接）と記載．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421927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9B4075DCE771364483A845EABB364160" ma:contentTypeVersion="17" ma:contentTypeDescription="新しいドキュメントを作成します。" ma:contentTypeScope="" ma:versionID="d57c72644cad1261ecdeb7f8d83a7a26">
  <xsd:schema xmlns:xsd="http://www.w3.org/2001/XMLSchema" xmlns:xs="http://www.w3.org/2001/XMLSchema" xmlns:p="http://schemas.microsoft.com/office/2006/metadata/properties" xmlns:ns2="243a22c4-0715-4563-8016-6da1f84ab103" xmlns:ns3="24f53fc4-3cd8-433b-aeb0-e48e9dfe8a24" targetNamespace="http://schemas.microsoft.com/office/2006/metadata/properties" ma:root="true" ma:fieldsID="5195ca9f66588840c23cef1fc170dd8e" ns2:_="" ns3:_="">
    <xsd:import namespace="243a22c4-0715-4563-8016-6da1f84ab103"/>
    <xsd:import namespace="24f53fc4-3cd8-433b-aeb0-e48e9dfe8a24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43a22c4-0715-4563-8016-6da1f84ab103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892fb841-3ae9-4f4b-832b-2f860ab102cc}" ma:internalName="TaxCatchAll" ma:showField="CatchAllData" ma:web="243a22c4-0715-4563-8016-6da1f84ab10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4f53fc4-3cd8-433b-aeb0-e48e9dfe8a2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画像タグ" ma:readOnly="false" ma:fieldId="{5cf76f15-5ced-4ddc-b409-7134ff3c332f}" ma:taxonomyMulti="true" ma:sspId="4b6ffdc8-ae14-44c2-b9ef-6c040fcf99b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43a22c4-0715-4563-8016-6da1f84ab103" xsi:nil="true"/>
    <lcf76f155ced4ddcb4097134ff3c332f xmlns="24f53fc4-3cd8-433b-aeb0-e48e9dfe8a24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01494FB-61C0-4AFC-9C1D-941507479FDF}"/>
</file>

<file path=customXml/itemProps2.xml><?xml version="1.0" encoding="utf-8"?>
<ds:datastoreItem xmlns:ds="http://schemas.openxmlformats.org/officeDocument/2006/customXml" ds:itemID="{43559EB4-198C-460B-9741-CE3B3E5E688C}"/>
</file>

<file path=customXml/itemProps3.xml><?xml version="1.0" encoding="utf-8"?>
<ds:datastoreItem xmlns:ds="http://schemas.openxmlformats.org/officeDocument/2006/customXml" ds:itemID="{B8317C67-C7BA-4AF0-AC0E-C12400740A9E}"/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241</Words>
  <Application>Microsoft Office PowerPoint</Application>
  <PresentationFormat>ワイド画面</PresentationFormat>
  <Paragraphs>25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yamauchi</dc:creator>
  <cp:lastModifiedBy>村松 恒</cp:lastModifiedBy>
  <cp:revision>2</cp:revision>
  <dcterms:created xsi:type="dcterms:W3CDTF">2019-06-10T03:57:59Z</dcterms:created>
  <dcterms:modified xsi:type="dcterms:W3CDTF">2023-09-05T02:32:37Z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0x0101009B4075DCE771364483A845EABB364160</vt:lpwstr>
  </property>
</Properties>
</file>