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58EF3-1D9D-45CB-8F5B-156C27D56355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F888B-09D1-4300-B731-C8C63A360424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D90D1-4B47-4289-BC5D-0F70EA6CBA0A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A8952-AB17-403F-B248-8EDEE8A063F7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D96-F0E1-42A8-A06F-1DD8ADAC0968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F0D41-ACCF-4A07-9719-7C33F90EC1D0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75781-99D9-497D-BFAB-D1BDE0B9B1AD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26F03-A3F9-4678-8841-F544574C4894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860A-B719-4CF9-8E27-4C25B3B9EDE8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7CCD9-CE2C-4B91-A164-695DBD0BD529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B608-8920-467F-84B6-7FBA50F383EB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68B76-7A80-435E-A9F7-89CF9278798C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8D8DD-E5B2-4A5B-B327-046A09E8E226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B6C2E-8E9D-44DC-8EBA-342B2B3A2FBD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A597-D02C-4CEA-81EC-922F1211C24A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C4987-917D-4E49-A480-39649BA7AF28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27F77-C8FE-4C8B-B639-E7FB04A9E45B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88BF-D71C-4D28-A350-9C2F84EBFF7B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D1ED-A522-445B-A45F-652344276101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CFE09-EE4D-4349-9DB9-26DA66C8D8F8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AED15-A58C-4A6A-9F19-113CD868033E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07478-FE1E-4926-932F-D529587106F2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1B2705A-405D-45BE-9348-4BC3809A0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C1CEDB-2D02-470B-97B1-19FC7DC3BF2E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6009CD-B33D-4ED2-8F95-00B05F886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9C39551-5382-4E84-91C4-13184ED26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E02B8D8-BE0E-449F-96C6-114B96452C32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EEA6051B-A9BA-41A5-B303-76CCDD74F5F6}"/>
              </a:ext>
            </a:extLst>
          </p:cNvPr>
          <p:cNvSpPr/>
          <p:nvPr/>
        </p:nvSpPr>
        <p:spPr>
          <a:xfrm>
            <a:off x="971550" y="765175"/>
            <a:ext cx="7200900" cy="292735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1008063" y="754063"/>
            <a:ext cx="7200900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44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日本歯科衛生教育学会</a:t>
            </a:r>
            <a:endParaRPr lang="en-US" altLang="ja-JP" sz="440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en-US" sz="44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第○回学術大会</a:t>
            </a:r>
            <a:endParaRPr lang="en-US" altLang="ja-JP" sz="440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 eaLnBrk="1" hangingPunct="1"/>
            <a:r>
              <a:rPr lang="ja-JP" altLang="ja-JP" sz="4400"/>
              <a:t>利益相反</a:t>
            </a:r>
            <a:r>
              <a:rPr lang="ja-JP" altLang="en-US" sz="44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開示</a:t>
            </a:r>
            <a:endParaRPr lang="en-US" altLang="ja-JP" sz="440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076" name="テキスト ボックス 8"/>
          <p:cNvSpPr txBox="1">
            <a:spLocks noChangeArrowheads="1"/>
          </p:cNvSpPr>
          <p:nvPr/>
        </p:nvSpPr>
        <p:spPr bwMode="auto">
          <a:xfrm>
            <a:off x="611188" y="3822700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演題発表に関連し、開示すべき</a:t>
            </a:r>
            <a:r>
              <a:rPr lang="ja-JP" altLang="ja-JP" sz="2400"/>
              <a:t>利益相反</a:t>
            </a:r>
            <a:r>
              <a:rPr lang="ja-JP" altLang="en-US" sz="2400">
                <a:solidFill>
                  <a:srgbClr val="000000"/>
                </a:solidFill>
              </a:rPr>
              <a:t>関係にある企業などは下記の通りです。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C0541A75-4A61-4422-BC08-C4030016A5E3}"/>
              </a:ext>
            </a:extLst>
          </p:cNvPr>
          <p:cNvSpPr/>
          <p:nvPr/>
        </p:nvSpPr>
        <p:spPr>
          <a:xfrm>
            <a:off x="323850" y="468313"/>
            <a:ext cx="8496300" cy="5840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78" name="テキスト ボックス 23"/>
          <p:cNvSpPr txBox="1">
            <a:spLocks noChangeArrowheads="1"/>
          </p:cNvSpPr>
          <p:nvPr/>
        </p:nvSpPr>
        <p:spPr bwMode="auto">
          <a:xfrm>
            <a:off x="698500" y="4500563"/>
            <a:ext cx="2959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</a:rPr>
              <a:t>該当者氏名</a:t>
            </a:r>
          </a:p>
        </p:txBody>
      </p:sp>
      <p:sp>
        <p:nvSpPr>
          <p:cNvPr id="3079" name="テキスト ボックス 24"/>
          <p:cNvSpPr txBox="1">
            <a:spLocks noChangeArrowheads="1"/>
          </p:cNvSpPr>
          <p:nvPr/>
        </p:nvSpPr>
        <p:spPr bwMode="auto">
          <a:xfrm>
            <a:off x="687388" y="4781550"/>
            <a:ext cx="520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</a:rPr>
              <a:t>講演料</a:t>
            </a:r>
            <a:r>
              <a:rPr lang="ja-JP" altLang="en-US" sz="2400" b="1">
                <a:solidFill>
                  <a:srgbClr val="000000"/>
                </a:solidFill>
              </a:rPr>
              <a:t>：</a:t>
            </a:r>
            <a:r>
              <a:rPr lang="ja-JP" altLang="en-US" b="1">
                <a:solidFill>
                  <a:srgbClr val="000000"/>
                </a:solidFill>
              </a:rPr>
              <a:t>○○○株式会社</a:t>
            </a:r>
          </a:p>
        </p:txBody>
      </p:sp>
      <p:sp>
        <p:nvSpPr>
          <p:cNvPr id="3080" name="テキスト ボックス 25"/>
          <p:cNvSpPr txBox="1">
            <a:spLocks noChangeArrowheads="1"/>
          </p:cNvSpPr>
          <p:nvPr/>
        </p:nvSpPr>
        <p:spPr bwMode="auto">
          <a:xfrm>
            <a:off x="684213" y="5105400"/>
            <a:ext cx="5559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</a:rPr>
              <a:t>受託研究・共同研究費</a:t>
            </a:r>
            <a:r>
              <a:rPr lang="ja-JP" altLang="en-US" sz="2400" b="1">
                <a:solidFill>
                  <a:srgbClr val="000000"/>
                </a:solidFill>
              </a:rPr>
              <a:t>：</a:t>
            </a:r>
            <a:r>
              <a:rPr lang="ja-JP" altLang="en-US" b="1">
                <a:solidFill>
                  <a:srgbClr val="000000"/>
                </a:solidFill>
              </a:rPr>
              <a:t>○○○製薬株式会社</a:t>
            </a:r>
          </a:p>
        </p:txBody>
      </p:sp>
      <p:sp>
        <p:nvSpPr>
          <p:cNvPr id="3081" name="テキスト ボックス 26"/>
          <p:cNvSpPr txBox="1">
            <a:spLocks noChangeArrowheads="1"/>
          </p:cNvSpPr>
          <p:nvPr/>
        </p:nvSpPr>
        <p:spPr bwMode="auto">
          <a:xfrm>
            <a:off x="684213" y="5867400"/>
            <a:ext cx="554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</a:rPr>
              <a:t>原稿料：○○○株式会社</a:t>
            </a:r>
          </a:p>
        </p:txBody>
      </p:sp>
      <p:sp>
        <p:nvSpPr>
          <p:cNvPr id="3082" name="テキスト ボックス 5"/>
          <p:cNvSpPr txBox="1">
            <a:spLocks noChangeArrowheads="1"/>
          </p:cNvSpPr>
          <p:nvPr/>
        </p:nvSpPr>
        <p:spPr bwMode="auto">
          <a:xfrm>
            <a:off x="933450" y="3236913"/>
            <a:ext cx="7199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2000" b="1">
                <a:latin typeface="ＭＳ ゴシック" pitchFamily="49" charset="-128"/>
                <a:ea typeface="ＭＳ ゴシック" pitchFamily="49" charset="-128"/>
              </a:rPr>
              <a:t>筆頭発表者　所属・氏名</a:t>
            </a:r>
          </a:p>
        </p:txBody>
      </p:sp>
      <p:sp>
        <p:nvSpPr>
          <p:cNvPr id="3083" name="テキスト ボックス 23"/>
          <p:cNvSpPr txBox="1">
            <a:spLocks noChangeArrowheads="1"/>
          </p:cNvSpPr>
          <p:nvPr/>
        </p:nvSpPr>
        <p:spPr bwMode="auto">
          <a:xfrm>
            <a:off x="698500" y="5578475"/>
            <a:ext cx="2959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</a:rPr>
              <a:t>該当者氏名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8" ma:contentTypeDescription="新しいドキュメントを作成します。" ma:contentTypeScope="" ma:versionID="1ab2c09862a73cb026fad3678f8c4181">
  <xsd:schema xmlns:xsd="http://www.w3.org/2001/XMLSchema" xmlns:xs="http://www.w3.org/2001/XMLSchema" xmlns:p="http://schemas.microsoft.com/office/2006/metadata/properties" xmlns:ns2="243a22c4-0715-4563-8016-6da1f84ab103" xmlns:ns3="24f53fc4-3cd8-433b-aeb0-e48e9dfe8a24" targetNamespace="http://schemas.microsoft.com/office/2006/metadata/properties" ma:root="true" ma:fieldsID="64710bcdac71cc3bc314db709738f1a7" ns2:_="" ns3:_="">
    <xsd:import namespace="243a22c4-0715-4563-8016-6da1f84ab103"/>
    <xsd:import namespace="24f53fc4-3cd8-433b-aeb0-e48e9dfe8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92fb841-3ae9-4f4b-832b-2f860ab102cc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EDD8D7-ABAD-4236-8B1D-826190ABA4E7}"/>
</file>

<file path=customXml/itemProps2.xml><?xml version="1.0" encoding="utf-8"?>
<ds:datastoreItem xmlns:ds="http://schemas.openxmlformats.org/officeDocument/2006/customXml" ds:itemID="{0BE6D82C-20B5-4156-B061-3753364BC14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58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ＭＳ ゴシック</vt:lpstr>
      <vt:lpstr>Office ​​テーマ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user</cp:lastModifiedBy>
  <cp:revision>39</cp:revision>
  <cp:lastPrinted>2017-09-27T03:51:40Z</cp:lastPrinted>
  <dcterms:created xsi:type="dcterms:W3CDTF">2012-08-27T05:53:00Z</dcterms:created>
  <dcterms:modified xsi:type="dcterms:W3CDTF">2018-05-18T09:10:05Z</dcterms:modified>
</cp:coreProperties>
</file>